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6" r:id="rId2"/>
  </p:sldIdLst>
  <p:sldSz cx="18288000" cy="10287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0" d="100"/>
          <a:sy n="60" d="100"/>
        </p:scale>
        <p:origin x="59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A50669-0A73-4C8E-BA09-EF68FC953FB7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4039E1-5846-4AF1-9660-D3FEC7C08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300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6858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13716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20574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27432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34290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41148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48006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54864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A6759-9D29-4E75-BAD3-4A2605421D8C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13AC4-C79F-41BA-B287-8D872875C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944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A6759-9D29-4E75-BAD3-4A2605421D8C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13AC4-C79F-41BA-B287-8D872875C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767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A6759-9D29-4E75-BAD3-4A2605421D8C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13AC4-C79F-41BA-B287-8D872875C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630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A6759-9D29-4E75-BAD3-4A2605421D8C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13AC4-C79F-41BA-B287-8D872875C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42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A6759-9D29-4E75-BAD3-4A2605421D8C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13AC4-C79F-41BA-B287-8D872875C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640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A6759-9D29-4E75-BAD3-4A2605421D8C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13AC4-C79F-41BA-B287-8D872875C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934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A6759-9D29-4E75-BAD3-4A2605421D8C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13AC4-C79F-41BA-B287-8D872875C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025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A6759-9D29-4E75-BAD3-4A2605421D8C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13AC4-C79F-41BA-B287-8D872875C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852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A6759-9D29-4E75-BAD3-4A2605421D8C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13AC4-C79F-41BA-B287-8D872875C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950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A6759-9D29-4E75-BAD3-4A2605421D8C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13AC4-C79F-41BA-B287-8D872875C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364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 anchor="t"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A6759-9D29-4E75-BAD3-4A2605421D8C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13AC4-C79F-41BA-B287-8D872875C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99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4A6759-9D29-4E75-BAD3-4A2605421D8C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513AC4-C79F-41BA-B287-8D872875C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22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accessory, businesscard&#10;&#10;Description automatically generated">
            <a:extLst>
              <a:ext uri="{FF2B5EF4-FFF2-40B4-BE49-F238E27FC236}">
                <a16:creationId xmlns:a16="http://schemas.microsoft.com/office/drawing/2014/main" id="{AFEA26E9-C410-43AD-AF39-AC706A6901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E971A2F-FEBD-489B-A176-80FBD53CAF42}"/>
              </a:ext>
            </a:extLst>
          </p:cNvPr>
          <p:cNvSpPr txBox="1"/>
          <p:nvPr/>
        </p:nvSpPr>
        <p:spPr>
          <a:xfrm>
            <a:off x="1127864" y="625641"/>
            <a:ext cx="8706678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100" b="1" dirty="0">
                <a:solidFill>
                  <a:srgbClr val="FFCD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 OF SLIDE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87B89EE-2DD7-4057-BA9A-FB185072FA72}"/>
              </a:ext>
            </a:extLst>
          </p:cNvPr>
          <p:cNvSpPr txBox="1"/>
          <p:nvPr/>
        </p:nvSpPr>
        <p:spPr>
          <a:xfrm>
            <a:off x="1095257" y="2088266"/>
            <a:ext cx="928593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sed do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eiusmod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tempor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incididunt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labore et dolore magna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Ut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exercitation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ullamco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laboris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nisi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aliquip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consequat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Duis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aute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irure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 in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reprehenderit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voluptate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cillum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fugiat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pariatur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Excepteur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sint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occaecat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cupidatat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proident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sunt in culpa qui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officia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deserunt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mollit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anim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id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laborum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Optional photo on the right. Remove it and center the text if needed.</a:t>
            </a:r>
          </a:p>
        </p:txBody>
      </p:sp>
      <p:pic>
        <p:nvPicPr>
          <p:cNvPr id="12" name="Picture 11" descr="Abstract lines design with a gradient color of green and black">
            <a:extLst>
              <a:ext uri="{FF2B5EF4-FFF2-40B4-BE49-F238E27FC236}">
                <a16:creationId xmlns:a16="http://schemas.microsoft.com/office/drawing/2014/main" id="{A17684D0-8FEB-4F81-AB6F-76013A00AA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2406" y="625641"/>
            <a:ext cx="6550343" cy="9184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489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31</TotalTime>
  <Words>95</Words>
  <Application>Microsoft Office PowerPoint</Application>
  <PresentationFormat>Custom</PresentationFormat>
  <Paragraphs>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Wolfe, Amanda</dc:creator>
  <cp:lastModifiedBy>Andrew Tie</cp:lastModifiedBy>
  <cp:revision>8</cp:revision>
  <dcterms:created xsi:type="dcterms:W3CDTF">2021-06-23T21:40:18Z</dcterms:created>
  <dcterms:modified xsi:type="dcterms:W3CDTF">2023-01-24T19:03:13Z</dcterms:modified>
</cp:coreProperties>
</file>